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ba833725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ba833725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ba833725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ba833725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a833725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ba833725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ba833725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ba83372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ba833725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ba833725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ba833725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ba833725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ba833725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ba833725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557" l="0" r="0" t="3548"/>
          <a:stretch/>
        </p:blipFill>
        <p:spPr>
          <a:xfrm>
            <a:off x="0" y="645000"/>
            <a:ext cx="9143999" cy="44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58150" y="479750"/>
            <a:ext cx="5978700" cy="73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D4298"/>
                </a:solidFill>
                <a:latin typeface="Montserrat"/>
                <a:ea typeface="Montserrat"/>
                <a:cs typeface="Montserrat"/>
                <a:sym typeface="Montserrat"/>
              </a:rPr>
              <a:t>Rapid Placemaking to </a:t>
            </a:r>
            <a:endParaRPr b="1" sz="2100">
              <a:solidFill>
                <a:srgbClr val="0D429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D4298"/>
                </a:solidFill>
                <a:latin typeface="Montserrat"/>
                <a:ea typeface="Montserrat"/>
                <a:cs typeface="Montserrat"/>
                <a:sym typeface="Montserrat"/>
              </a:rPr>
              <a:t>Bring Back Main Street </a:t>
            </a:r>
            <a:endParaRPr b="1" sz="2100">
              <a:solidFill>
                <a:srgbClr val="0D429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D4298"/>
                </a:solidFill>
                <a:latin typeface="Montserrat"/>
                <a:ea typeface="Montserrat"/>
                <a:cs typeface="Montserrat"/>
                <a:sym typeface="Montserrat"/>
              </a:rPr>
              <a:t>Toolkit Activities!</a:t>
            </a:r>
            <a:endParaRPr sz="4900">
              <a:solidFill>
                <a:srgbClr val="FF99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6125" y="4295900"/>
            <a:ext cx="2089800" cy="383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Webinar activity</a:t>
            </a:r>
            <a:endParaRPr b="1">
              <a:highlight>
                <a:srgbClr val="D0E0E3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76125" y="3751675"/>
            <a:ext cx="2089800" cy="383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CUI x Happy City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8" name="Google Shape;58;p13"/>
          <p:cNvCxnSpPr>
            <a:endCxn id="56" idx="3"/>
          </p:cNvCxnSpPr>
          <p:nvPr/>
        </p:nvCxnSpPr>
        <p:spPr>
          <a:xfrm rot="10800000">
            <a:off x="2565925" y="4487600"/>
            <a:ext cx="571200" cy="279600"/>
          </a:xfrm>
          <a:prstGeom prst="straightConnector1">
            <a:avLst/>
          </a:prstGeom>
          <a:noFill/>
          <a:ln cap="flat" cmpd="sng" w="9525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" name="Google Shape;59;p13"/>
          <p:cNvSpPr txBox="1"/>
          <p:nvPr/>
        </p:nvSpPr>
        <p:spPr>
          <a:xfrm>
            <a:off x="3139600" y="4654400"/>
            <a:ext cx="23001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These boxes provide instructions for completing the activity.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3908" r="4567" t="6542"/>
          <a:stretch/>
        </p:blipFill>
        <p:spPr>
          <a:xfrm>
            <a:off x="2421725" y="63850"/>
            <a:ext cx="6722277" cy="499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09000" y="162550"/>
            <a:ext cx="1811400" cy="2577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First, briefly introduce your idea. </a:t>
            </a: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If it’s a </a:t>
            </a: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u="sng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programming idea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, fill out this sheet. </a:t>
            </a: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If it’s a design idea, move on to the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next slide.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577550" y="85917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101475" y="802600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625400" y="85917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177200" y="85917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4729000" y="85917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280800" y="85917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851900" y="63850"/>
            <a:ext cx="18837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5989675" y="389050"/>
            <a:ext cx="3043500" cy="4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</a:rPr>
              <a:t>You can copy and paste a sketch, an image from the internet, or words that help you paint a picture of your idea.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2577550" y="2246550"/>
            <a:ext cx="9870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851900" y="2246550"/>
            <a:ext cx="17559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2577550" y="3695150"/>
            <a:ext cx="30435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3807700" y="1654500"/>
            <a:ext cx="17559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2421725" y="1705350"/>
            <a:ext cx="9534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2466225" y="540850"/>
            <a:ext cx="3273600" cy="74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0" r="3707" t="4816"/>
          <a:stretch/>
        </p:blipFill>
        <p:spPr>
          <a:xfrm>
            <a:off x="2039450" y="0"/>
            <a:ext cx="72684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139325" y="197350"/>
            <a:ext cx="2155500" cy="8823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If your idea is a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design intervention</a:t>
            </a:r>
            <a:r>
              <a:rPr b="1" lang="en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endParaRPr b="1">
              <a:highlight>
                <a:srgbClr val="D0E0E3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fill out this sheet.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438200" y="80112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2976375" y="80112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578975" y="80112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4114550" y="80112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4719750" y="80112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5252725" y="801125"/>
            <a:ext cx="394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4037650" y="101650"/>
            <a:ext cx="1609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6036150" y="426850"/>
            <a:ext cx="3043500" cy="4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You can copy and paste a sketch, an image from the internet, or words that help you paint a picture of your idea. </a:t>
            </a:r>
            <a:endParaRPr i="1" sz="1000"/>
          </a:p>
        </p:txBody>
      </p:sp>
      <p:sp>
        <p:nvSpPr>
          <p:cNvPr id="94" name="Google Shape;94;p15"/>
          <p:cNvSpPr txBox="1"/>
          <p:nvPr/>
        </p:nvSpPr>
        <p:spPr>
          <a:xfrm>
            <a:off x="2438200" y="1439725"/>
            <a:ext cx="6039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3719750" y="1439725"/>
            <a:ext cx="13947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2438200" y="1837475"/>
            <a:ext cx="31350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390025" y="464650"/>
            <a:ext cx="3273600" cy="74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379264" y="1217939"/>
            <a:ext cx="1602600" cy="1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Montserrat"/>
                <a:ea typeface="Montserrat"/>
                <a:cs typeface="Montserrat"/>
                <a:sym typeface="Montserrat"/>
              </a:rPr>
              <a:t>Cost</a:t>
            </a:r>
            <a:endParaRPr b="1"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750864" y="1217939"/>
            <a:ext cx="1602600" cy="1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Montserrat"/>
                <a:ea typeface="Montserrat"/>
                <a:cs typeface="Montserrat"/>
                <a:sym typeface="Montserrat"/>
              </a:rPr>
              <a:t>Length</a:t>
            </a:r>
            <a:endParaRPr b="1"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379264" y="1636211"/>
            <a:ext cx="1602600" cy="1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Montserrat"/>
                <a:ea typeface="Montserrat"/>
                <a:cs typeface="Montserrat"/>
                <a:sym typeface="Montserrat"/>
              </a:rPr>
              <a:t>Is it winter friendly?</a:t>
            </a:r>
            <a:endParaRPr b="1"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750864" y="1636211"/>
            <a:ext cx="1602600" cy="1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b="1"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5598" t="4516"/>
          <a:stretch/>
        </p:blipFill>
        <p:spPr>
          <a:xfrm>
            <a:off x="2322275" y="81275"/>
            <a:ext cx="6768825" cy="498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74150" y="1695150"/>
            <a:ext cx="1811400" cy="1068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Read this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, to help you understand the activity on the next slide.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1438" t="6076"/>
          <a:stretch/>
        </p:blipFill>
        <p:spPr>
          <a:xfrm>
            <a:off x="2231150" y="156661"/>
            <a:ext cx="6912848" cy="473138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85775" y="1741600"/>
            <a:ext cx="1811400" cy="2449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Whether you are sharing a  programming idea </a:t>
            </a:r>
            <a:r>
              <a:rPr b="1" lang="en" u="sng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b="1" lang="en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design intervention ideas, </a:t>
            </a:r>
            <a:r>
              <a:rPr b="1" lang="en" u="sng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fill in the circles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 in a way that makes sense for your idea, community &amp; local business.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2914275" y="2246550"/>
            <a:ext cx="1657800" cy="19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6747250" y="2329300"/>
            <a:ext cx="1657800" cy="19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4905911" y="2306850"/>
            <a:ext cx="1507500" cy="18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-826" r="0" t="0"/>
          <a:stretch/>
        </p:blipFill>
        <p:spPr>
          <a:xfrm>
            <a:off x="2576599" y="76925"/>
            <a:ext cx="6349402" cy="498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97400" y="1149450"/>
            <a:ext cx="1811400" cy="1387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Fill this in if your idea is a </a:t>
            </a:r>
            <a:r>
              <a:rPr b="1" lang="en" u="sng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programming idea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it’s a design idea, move on to the 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slide.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705300" y="946175"/>
            <a:ext cx="17649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4808275" y="946175"/>
            <a:ext cx="16578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6934475" y="946175"/>
            <a:ext cx="18663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2628400" y="3111650"/>
            <a:ext cx="19437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3983925" y="76925"/>
            <a:ext cx="22044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6913175" y="3065200"/>
            <a:ext cx="19089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6913175" y="4040500"/>
            <a:ext cx="19089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4788200" y="3564450"/>
            <a:ext cx="19089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2633300" y="4293100"/>
            <a:ext cx="19089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-2490" r="1245" t="-3734"/>
          <a:stretch/>
        </p:blipFill>
        <p:spPr>
          <a:xfrm>
            <a:off x="2388650" y="81100"/>
            <a:ext cx="6755350" cy="50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197400" y="1149450"/>
            <a:ext cx="1811400" cy="1020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Fill this in if your idea is a </a:t>
            </a: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  <a:r>
              <a:rPr b="1" lang="en">
                <a:highlight>
                  <a:srgbClr val="D0E0E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intervention idea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883325" y="3924375"/>
            <a:ext cx="19089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2660300" y="4702300"/>
            <a:ext cx="20073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7007950" y="4377100"/>
            <a:ext cx="20073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7007950" y="3451275"/>
            <a:ext cx="20073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4197275" y="348325"/>
            <a:ext cx="20073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2660300" y="1184250"/>
            <a:ext cx="2007300" cy="14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4806551" y="1184250"/>
            <a:ext cx="19089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7057151" y="1239450"/>
            <a:ext cx="19089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2709500" y="3451275"/>
            <a:ext cx="19089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ctrTitle"/>
          </p:nvPr>
        </p:nvSpPr>
        <p:spPr>
          <a:xfrm>
            <a:off x="130000" y="2516675"/>
            <a:ext cx="4959600" cy="73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D4298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b="1" sz="2100">
              <a:solidFill>
                <a:srgbClr val="0D429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See you at the w</a:t>
            </a:r>
            <a:r>
              <a:rPr b="1" lang="en" sz="21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ebinar!</a:t>
            </a:r>
            <a:endParaRPr sz="4900">
              <a:solidFill>
                <a:srgbClr val="1C4587"/>
              </a:solidFill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0" y="3728300"/>
            <a:ext cx="9079500" cy="13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